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presProps" Target="presProps.xml"/>
  <Relationship Id="rId27" Type="http://schemas.openxmlformats.org/officeDocument/2006/relationships/viewProps" Target="viewProps.xml"/>
  <Relationship Id="rId2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045770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5">
  <a:themeElements>
    <a:clrScheme name="Theme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2022-12-19T09:17:07Z</dcterms:created>
  <dcterms:modified xsi:type="dcterms:W3CDTF">2022-12-19T09:17:07Z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